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791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5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02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3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5D3C43-C38F-494D-939D-5B63D934230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E37F45-A5BB-403E-BEB1-8826C328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SISD TECHNOLOGY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073" y="1822016"/>
            <a:ext cx="730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YOUTUBE TEACHER ACCESS VS STUDENT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73" y="2450761"/>
            <a:ext cx="540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TECHNOLOGY RELATED PURCHASES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40257" y="1822016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WORK ORDERS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15169" y="2450761"/>
            <a:ext cx="3724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INVENTORY CONTROLS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73" y="3079506"/>
            <a:ext cx="420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DATA PROJECTOR/SCREEN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14805" y="3079506"/>
            <a:ext cx="5525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DAMAGED TECHNOLOGY EQUIPMENT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073" y="3708251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MUSIC STREAMING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93496" y="3708251"/>
            <a:ext cx="374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TEXTBOOK COPYRIGHT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73" y="4336996"/>
            <a:ext cx="4807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MICROSOFT OFFICE LICENSING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08377" y="4336996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smtClean="0"/>
              <a:t>REMIND MESSAGING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073" y="4965741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EMAIL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2498" y="4965741"/>
            <a:ext cx="598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SOCIAL MEDIA ACCOUNTS AND ACCESS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9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</TotalTime>
  <Words>37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SISD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SISD TECHNOLOGY</dc:title>
  <dc:creator>Culberson, David</dc:creator>
  <cp:lastModifiedBy>Culberson, David</cp:lastModifiedBy>
  <cp:revision>6</cp:revision>
  <dcterms:created xsi:type="dcterms:W3CDTF">2018-08-10T03:54:55Z</dcterms:created>
  <dcterms:modified xsi:type="dcterms:W3CDTF">2019-08-06T21:16:02Z</dcterms:modified>
</cp:coreProperties>
</file>